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png" ContentType="image/png"/>
  <Default Extension="gif" ContentType="image/gif"/>
  <Default Extension="m4v" ContentType="video/mp4"/>
  <Default Extension="mp4" ContentType="video/mp4"/>
  <Default Extension="jpg" ContentType="image/jpg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slideMasters/slideMaster38.xml" ContentType="application/vnd.openxmlformats-officedocument.presentationml.slideMaster+xml"/>
  <Override PartName="/ppt/slides/slide38.xml" ContentType="application/vnd.openxmlformats-officedocument.presentationml.slide+xml"/>
  <Override PartName="/ppt/slideMasters/slideMaster39.xml" ContentType="application/vnd.openxmlformats-officedocument.presentationml.slideMaster+xml"/>
  <Override PartName="/ppt/slides/slide39.xml" ContentType="application/vnd.openxmlformats-officedocument.presentationml.slide+xml"/>
  <Override PartName="/ppt/slideMasters/slideMaster40.xml" ContentType="application/vnd.openxmlformats-officedocument.presentationml.slideMaster+xml"/>
  <Override PartName="/ppt/slides/slide40.xml" ContentType="application/vnd.openxmlformats-officedocument.presentationml.slide+xml"/>
  <Override PartName="/ppt/slideMasters/slideMaster41.xml" ContentType="application/vnd.openxmlformats-officedocument.presentationml.slideMaster+xml"/>
  <Override PartName="/ppt/slides/slide41.xml" ContentType="application/vnd.openxmlformats-officedocument.presentationml.slide+xml"/>
  <Override PartName="/ppt/slideMasters/slideMaster42.xml" ContentType="application/vnd.openxmlformats-officedocument.presentationml.slideMaster+xml"/>
  <Override PartName="/ppt/slides/slide42.xml" ContentType="application/vnd.openxmlformats-officedocument.presentationml.slide+xml"/>
  <Override PartName="/ppt/slideMasters/slideMaster43.xml" ContentType="application/vnd.openxmlformats-officedocument.presentationml.slideMaster+xml"/>
  <Override PartName="/ppt/slides/slide43.xml" ContentType="application/vnd.openxmlformats-officedocument.presentationml.slide+xml"/>
  <Override PartName="/ppt/slideMasters/slideMaster44.xml" ContentType="application/vnd.openxmlformats-officedocument.presentationml.slideMaster+xml"/>
  <Override PartName="/ppt/slides/slide44.xml" ContentType="application/vnd.openxmlformats-officedocument.presentationml.slide+xml"/>
  <Override PartName="/ppt/slideLayouts/slideLayout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arget="slides/slide30.xml" Type="http://schemas.openxmlformats.org/officeDocument/2006/relationships/slide"/>  <Relationship Id="rId32" Target="slides/slide31.xml" Type="http://schemas.openxmlformats.org/officeDocument/2006/relationships/slide"/>  <Relationship Id="rId33" Target="slides/slide32.xml" Type="http://schemas.openxmlformats.org/officeDocument/2006/relationships/slide"/>  <Relationship Id="rId34" Target="slides/slide33.xml" Type="http://schemas.openxmlformats.org/officeDocument/2006/relationships/slide"/>  <Relationship Id="rId35" Target="slides/slide34.xml" Type="http://schemas.openxmlformats.org/officeDocument/2006/relationships/slide"/>  <Relationship Id="rId36" Target="slides/slide35.xml" Type="http://schemas.openxmlformats.org/officeDocument/2006/relationships/slide"/>  <Relationship Id="rId37" Target="slides/slide36.xml" Type="http://schemas.openxmlformats.org/officeDocument/2006/relationships/slide"/>  <Relationship Id="rId38" Target="slides/slide37.xml" Type="http://schemas.openxmlformats.org/officeDocument/2006/relationships/slide"/>  <Relationship Id="rId39" Target="slides/slide38.xml" Type="http://schemas.openxmlformats.org/officeDocument/2006/relationships/slide"/>  <Relationship Id="rId40" Target="slides/slide39.xml" Type="http://schemas.openxmlformats.org/officeDocument/2006/relationships/slide"/>  <Relationship Id="rId41" Target="slides/slide40.xml" Type="http://schemas.openxmlformats.org/officeDocument/2006/relationships/slide"/>  <Relationship Id="rId42" Target="slides/slide41.xml" Type="http://schemas.openxmlformats.org/officeDocument/2006/relationships/slide"/>  <Relationship Id="rId43" Target="slides/slide42.xml" Type="http://schemas.openxmlformats.org/officeDocument/2006/relationships/slide"/>  <Relationship Id="rId44" Target="slides/slide43.xml" Type="http://schemas.openxmlformats.org/officeDocument/2006/relationships/slide"/>  <Relationship Id="rId45" Target="slides/slide44.xml" Type="http://schemas.openxmlformats.org/officeDocument/2006/relationships/slide"/>  <Relationship Id="rId46" Type="http://schemas.openxmlformats.org/officeDocument/2006/relationships/presProps" Target="presProps.xml"/>  <Relationship Id="rId47" Type="http://schemas.openxmlformats.org/officeDocument/2006/relationships/viewProps" Target="viewProps.xml"/>  <Relationship Id="rId48" Type="http://schemas.openxmlformats.org/officeDocument/2006/relationships/theme" Target="theme/theme1.xml"/>  <Relationship Id="rId4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?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?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?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1" Target="../media/image18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19.xml.rels><?xml version="1.0" encoding="UTF-8" standalone="yes"?>
<Relationships xmlns="http://schemas.openxmlformats.org/package/2006/relationships"><Relationship Id="rId1" Target="../media/image19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1" Target="../media/image20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21.xml.rels><?xml version="1.0" encoding="UTF-8" standalone="yes"?>
<Relationships xmlns="http://schemas.openxmlformats.org/package/2006/relationships"><Relationship Id="rId1" Target="../media/image21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1" Target="../media/image22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1" Target="../media/image23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1" Target="../media/image24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25.xml.rels><?xml version="1.0" encoding="UTF-8" standalone="yes"?>
<Relationships xmlns="http://schemas.openxmlformats.org/package/2006/relationships"><Relationship Id="rId1" Target="../media/image25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1" Target="../media/image26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27.xml.rels><?xml version="1.0" encoding="UTF-8" standalone="yes"?>
<Relationships xmlns="http://schemas.openxmlformats.org/package/2006/relationships"><Relationship Id="rId1" Target="../media/image27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28.xml.rels><?xml version="1.0" encoding="UTF-8" standalone="yes"?>
<Relationships xmlns="http://schemas.openxmlformats.org/package/2006/relationships"><Relationship Id="rId1" Target="../media/image28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29.xml.rels><?xml version="1.0" encoding="UTF-8" standalone="yes"?>
<Relationships xmlns="http://schemas.openxmlformats.org/package/2006/relationships"><Relationship Id="rId1" Target="../media/image29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30.xml.rels><?xml version="1.0" encoding="UTF-8" standalone="yes"?>
<Relationships xmlns="http://schemas.openxmlformats.org/package/2006/relationships"><Relationship Id="rId1" Target="../media/image30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31.xml.rels><?xml version="1.0" encoding="UTF-8" standalone="yes"?>
<Relationships xmlns="http://schemas.openxmlformats.org/package/2006/relationships"><Relationship Id="rId1" Target="../media/image31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32.xml.rels><?xml version="1.0" encoding="UTF-8" standalone="yes"?>
<Relationships xmlns="http://schemas.openxmlformats.org/package/2006/relationships"><Relationship Id="rId1" Target="../media/image32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33.xml.rels><?xml version="1.0" encoding="UTF-8" standalone="yes"?>
<Relationships xmlns="http://schemas.openxmlformats.org/package/2006/relationships"><Relationship Id="rId1" Target="../media/image33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34.xml.rels><?xml version="1.0" encoding="UTF-8" standalone="yes"?>
<Relationships xmlns="http://schemas.openxmlformats.org/package/2006/relationships"><Relationship Id="rId1" Target="../media/image34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35.xml.rels><?xml version="1.0" encoding="UTF-8" standalone="yes"?>
<Relationships xmlns="http://schemas.openxmlformats.org/package/2006/relationships"><Relationship Id="rId1" Target="../media/image35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36.xml.rels><?xml version="1.0" encoding="UTF-8" standalone="yes"?>
<Relationships xmlns="http://schemas.openxmlformats.org/package/2006/relationships"><Relationship Id="rId1" Target="../media/image36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37.xml.rels><?xml version="1.0" encoding="UTF-8" standalone="yes"?>
<Relationships xmlns="http://schemas.openxmlformats.org/package/2006/relationships"><Relationship Id="rId1" Target="../media/image37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38.xml.rels><?xml version="1.0" encoding="UTF-8" standalone="yes"?>
<Relationships xmlns="http://schemas.openxmlformats.org/package/2006/relationships"><Relationship Id="rId1" Target="../media/image38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39.xml.rels><?xml version="1.0" encoding="UTF-8" standalone="yes"?>
<Relationships xmlns="http://schemas.openxmlformats.org/package/2006/relationships"><Relationship Id="rId1" Target="../media/image39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40.xml.rels><?xml version="1.0" encoding="UTF-8" standalone="yes"?>
<Relationships xmlns="http://schemas.openxmlformats.org/package/2006/relationships"><Relationship Id="rId1" Target="../media/image40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41.xml.rels><?xml version="1.0" encoding="UTF-8" standalone="yes"?>
<Relationships xmlns="http://schemas.openxmlformats.org/package/2006/relationships"><Relationship Id="rId1" Target="../media/image41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42.xml.rels><?xml version="1.0" encoding="UTF-8" standalone="yes"?>
<Relationships xmlns="http://schemas.openxmlformats.org/package/2006/relationships"><Relationship Id="rId1" Target="../media/image42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43.xml.rels><?xml version="1.0" encoding="UTF-8" standalone="yes"?>
<Relationships xmlns="http://schemas.openxmlformats.org/package/2006/relationships"><Relationship Id="rId1" Target="../media/image43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44.xml.rels><?xml version="1.0" encoding="UTF-8" standalone="yes"?>
<Relationships xmlns="http://schemas.openxmlformats.org/package/2006/relationships"><Relationship Id="rId1" Target="../media/image44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hZxwc4qUFILfYl0GU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j8DyfEyuJ_iTv0CZD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j7qJk8nxGjzg7mWJx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jCLVeNu_PsNvHjJ0E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lPTjRHj-fmnKCa2iN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iMndVW6EVA0AQcfuM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j7CZmiP6va2RYjdxC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hbH-5j4Zls0bfGmxt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iUFbUd1tJdGDAFw2P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jBiF_UXfnmMBX3lKn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iY9kxcJ1go9QgELTK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h_CrxIIK1rQmiuxcp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jgtougrdNrOMgewTV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iig1AV7cpnIHdSTUz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ignbPmAxAZ2g0FO2y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jDa67RlNFhVZEMM4I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lPkF0IKVfjEmrt6in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joGaad0Zl40FExEE6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jodV-o9UnLu1OB62u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jnnz6a6sr1zAnqkl6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jopZ-MkjvD6zbtnLI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jEcfQn5GccYB7_bCy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h_ePxwJjp0SLqZD_1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ifE3sObdL18zPK1aM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jkaJeOlEBz1kIvqoA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jEUcn2Wz_8ZkQOI20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jlftbDJcXhQDgdAp4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j9jvpTRUzlpc7W9RW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jg5vFIJuGGZBZMX7n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jpOLoKMGQ1B4UGes0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lDJentm8nJaikU5zP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lBqebcL2T1TyCHIEX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lDZ4t-QG8QxXimisw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hatA8necPcuMWM1CN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lCFPmEF0cF3vtV8GH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lEEP9yYl0qpyfULVd.0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lEEP9yYl0qpyfULVd.1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lEEP9yYl0qpyfULVd.2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lEEP9yYl0qpyfULVd.3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hhBg2ss_ZdYin8SyU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lPJeBfFTBB_etWn0J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iS1g6oNfApqFwgAJz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ii9DHmG8qndowYNL2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Bix3_8y5Pf0K0LNUtQ-HiRes.jpg">    </p:cNvPr>
          <p:cNvPicPr>
            <a:picLocks noChangeAspect="1"/>
          </p:cNvPicPr>
          <p:nvPr/>
        </p:nvPicPr>
        <p:blipFill>
          <a:blip r:embed="rId1" cstate="print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Arial"/>
        <a:cs typeface="Arial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Arial"/>
        <a:cs typeface="Arial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2018-05-05T19:42:38.335Z</dcterms:created>
  <dcterms:modified xsi:type="dcterms:W3CDTF">2018-05-05T19:42:38.335Z</dcterms:modified>
</cp:coreProperties>
</file>